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B2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46304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STELLENBOSCH UNIVERSITY GRADUATE SCHOOL  ·  2026 ASSEMBLIES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10698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Waiting:</a:t>
            </a:r>
            <a:endParaRPr lang="en-US" sz="4400" dirty="0"/>
          </a:p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Deferral Without Denial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D4A8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interdisciplinary Assembly  ·  late October 2026  ·  in person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Convened by Dr Bo Lyu  ·  Modern Foreign Languages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B2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9456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274320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84048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one-line subtitle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E8E6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114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1078992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claim or finding — keep lines short.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 — evidence or example.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 — implication for waiting as power.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fourth — leave white space if unused.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Waiting: Deferral Without Denial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412480" y="64465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deferralwithoutdenial.org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E8E6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waitings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188720"/>
            <a:ext cx="5212080" cy="4389120"/>
          </a:xfrm>
          <a:prstGeom prst="roundRect">
            <a:avLst>
              <a:gd name="adj" fmla="val 1667"/>
            </a:avLst>
          </a:prstGeom>
          <a:solidFill>
            <a:srgbClr val="171B24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IMPOSED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2103120"/>
            <a:ext cx="4663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applicant in the queue.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file never refused and never granted.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 felt only by the one who does not decide.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309360" y="1188720"/>
            <a:ext cx="5212080" cy="4389120"/>
          </a:xfrm>
          <a:prstGeom prst="roundRect">
            <a:avLst>
              <a:gd name="adj" fmla="val 1667"/>
            </a:avLst>
          </a:prstGeom>
          <a:solidFill>
            <a:srgbClr val="F4F5F7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0" y="14630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CHOSEN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0" y="2103120"/>
            <a:ext cx="4663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poet who waits for words.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 as method — receptivity,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 take, the held silence.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64465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Waiting: Deferral Without Denial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412480" y="64465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deferralwithoutdenial.org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B24"/>
          </a:solidFill>
          <a:ln/>
        </p:spPr>
      </p:sp>
      <p:sp>
        <p:nvSpPr>
          <p:cNvPr id="3" name="Text 1"/>
          <p:cNvSpPr/>
          <p:nvPr/>
        </p:nvSpPr>
        <p:spPr>
          <a:xfrm>
            <a:off x="1097280" y="2103120"/>
            <a:ext cx="9966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‘who race against time have no seasons.’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097280" y="402336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Wang Jibing, The Man Racing Against Time (2023)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E8E6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6459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III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1945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7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signs a delay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32004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±30–35 minutes  ·  paper + brief discussion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  ·  affiliation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Waiting: Deferral Without Denial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412480" y="64465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deferralwithoutdenial.org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E8E6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1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day schedule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Sessions ±30–35 min  ·  aimed finish ±15:30  ·  late October 2026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09:00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828800" y="128016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Prologue · The door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75564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09:30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828800" y="1755648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I · Waiting room of history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231136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828800" y="2231136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II · Papers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2706624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11:15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828800" y="2706624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III · Nobody signs a delay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3182112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11:50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828800" y="318211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Lunch · Canteen of deferral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365760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12:45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828800" y="3657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IV · Penelopes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413308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13:30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828800" y="4133088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V · The queue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0080" y="4608576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14:25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828800" y="4608576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VI · Art of waiting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5084064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15:15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828800" y="5084064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Epilogue · Pending wall → end ±15:30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B2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9456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signs a delay.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338328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BE8E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part  ·  deferralwithoutdenial.org/take-part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1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Stellenbosch University Graduate School · Faculty of Arts &amp; Social Sciences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Waiting: Deferral Without Denial — Presentation Template</dc:title>
  <dc:subject>Graduate School Assemblies 2026</dc:subject>
  <dc:creator>Dr Bo Lyu · Stellenbosch University</dc:creator>
  <cp:lastModifiedBy>Dr Bo Lyu · Stellenbosch University</cp:lastModifiedBy>
  <cp:revision>1</cp:revision>
  <dcterms:created xsi:type="dcterms:W3CDTF">2026-09-01T10:09:28Z</dcterms:created>
  <dcterms:modified xsi:type="dcterms:W3CDTF">2026-09-01T10:09:28Z</dcterms:modified>
</cp:coreProperties>
</file>